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6" r:id="rId3"/>
    <p:sldId id="265" r:id="rId4"/>
    <p:sldId id="261" r:id="rId5"/>
    <p:sldId id="263" r:id="rId6"/>
    <p:sldId id="262" r:id="rId7"/>
    <p:sldId id="264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009"/>
    <p:restoredTop sz="96327"/>
  </p:normalViewPr>
  <p:slideViewPr>
    <p:cSldViewPr snapToGrid="0" snapToObjects="1">
      <p:cViewPr varScale="1">
        <p:scale>
          <a:sx n="160" d="100"/>
          <a:sy n="160" d="100"/>
        </p:scale>
        <p:origin x="53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4/24/20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4/24/20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4/24/20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4/24/20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4/24/20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4/24/20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4/24/20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4/24/20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4/24/20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4/24/20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4/24/20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4/24/20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4/24/20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4/24/20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FB99A-B1CC-7043-8B76-07DE357A27B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Presidential election campaign finances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D469C13-59E4-9040-A80A-56346ABA88E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Dan Edie, Megan Chang, &amp; Nicholas </a:t>
            </a:r>
            <a:r>
              <a:rPr lang="en-US" dirty="0" err="1"/>
              <a:t>Prentkowski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62843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9669-66DC-0644-9E7A-8C4EA6CA28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2ED461-3960-6646-BC36-F4F2634F9E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Initial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C645B4-37C1-AE4E-809A-8CEC4E1D9E2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How much are candidates spending on elections?</a:t>
            </a:r>
          </a:p>
          <a:p>
            <a:r>
              <a:rPr lang="en-US" dirty="0"/>
              <a:t>Are the most populous states contributing the most money? </a:t>
            </a:r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66D8582-FDD9-2643-A7A2-5015634317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sources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CED1135-1357-1449-A088-8AAB15CB753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Federal Election Commission's API</a:t>
            </a:r>
          </a:p>
          <a:p>
            <a:pPr lvl="1"/>
            <a:r>
              <a:rPr lang="en-US" dirty="0"/>
              <a:t>Pull data on campaign receipts</a:t>
            </a:r>
          </a:p>
          <a:p>
            <a:r>
              <a:rPr lang="en-US" dirty="0"/>
              <a:t>MIT's Election Lab database</a:t>
            </a:r>
          </a:p>
          <a:p>
            <a:pPr lvl="1"/>
            <a:r>
              <a:rPr lang="en-US" dirty="0"/>
              <a:t>Number of votes each candidate received </a:t>
            </a:r>
          </a:p>
        </p:txBody>
      </p:sp>
    </p:spTree>
    <p:extLst>
      <p:ext uri="{BB962C8B-B14F-4D97-AF65-F5344CB8AC3E}">
        <p14:creationId xmlns:p14="http://schemas.microsoft.com/office/powerpoint/2010/main" val="30468159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06D7069-0DFE-C84F-9B15-064C73C718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02652" y="1901416"/>
            <a:ext cx="9386695" cy="4693348"/>
          </a:xfrm>
        </p:spPr>
      </p:pic>
    </p:spTree>
    <p:extLst>
      <p:ext uri="{BB962C8B-B14F-4D97-AF65-F5344CB8AC3E}">
        <p14:creationId xmlns:p14="http://schemas.microsoft.com/office/powerpoint/2010/main" val="39169323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A0D1DEA-211A-7340-BC7E-1EC0912088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7313" y="1425019"/>
            <a:ext cx="10417374" cy="5208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5136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7FF381-B289-314E-B3CC-BFE5C69B04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72BBC91-AA2D-544D-A7D0-E12641D0AA4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141413" y="3212703"/>
            <a:ext cx="4878387" cy="2439193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FD6A50-66E4-124B-9481-D540D8ED91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102029A-3FD9-B547-8DB9-90C9B0BCEE8A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172200" y="3213497"/>
            <a:ext cx="4875213" cy="2437606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07F9C29E-B6F4-FF44-955B-40CEE6C7E2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3674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F058D3-7188-4C4C-B643-A429D4EB4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 receipts presidential candidates 2020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E4C1FA-5248-AB4C-9635-6AC6C526D1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753C937-FDC9-E145-923A-22FB29EB859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141413" y="3212703"/>
            <a:ext cx="4878387" cy="2439193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A0E148-9110-794B-8B30-2FC6C20B236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0254652-4CDD-6840-AD31-40FE95DA633C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172200" y="3213497"/>
            <a:ext cx="4875213" cy="2437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7454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D32F28-871B-5E41-A413-F37FA2BEC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Total </a:t>
            </a:r>
            <a:r>
              <a:rPr lang="en-US" dirty="0" err="1"/>
              <a:t>reciepts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430F9F-D5FD-3A4A-BE33-9728099DF1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D1E6F8F-298E-BA46-9801-002FB5A8FB4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542256" y="3073400"/>
            <a:ext cx="4076700" cy="2717800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189A944-CFEB-0247-9571-8A11FD46AE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986A44D-10FB-3742-9660-E8C9E731F37B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571456" y="3073400"/>
            <a:ext cx="4076700" cy="271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07039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65</TotalTime>
  <Words>61</Words>
  <Application>Microsoft Macintosh PowerPoint</Application>
  <PresentationFormat>Widescreen</PresentationFormat>
  <Paragraphs>13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Tw Cen MT</vt:lpstr>
      <vt:lpstr>Circuit</vt:lpstr>
      <vt:lpstr>Presidential election campaign finances</vt:lpstr>
      <vt:lpstr>introduction</vt:lpstr>
      <vt:lpstr>PowerPoint Presentation</vt:lpstr>
      <vt:lpstr>PowerPoint Presentation</vt:lpstr>
      <vt:lpstr>PowerPoint Presentation</vt:lpstr>
      <vt:lpstr>Net receipts presidential candidates 2020</vt:lpstr>
      <vt:lpstr>Total reciepts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Megan Chang</dc:creator>
  <cp:lastModifiedBy>Megan Chang</cp:lastModifiedBy>
  <cp:revision>9</cp:revision>
  <dcterms:created xsi:type="dcterms:W3CDTF">2020-04-24T01:27:03Z</dcterms:created>
  <dcterms:modified xsi:type="dcterms:W3CDTF">2020-04-24T23:14:43Z</dcterms:modified>
</cp:coreProperties>
</file>